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handoutMasterIdLst>
    <p:handoutMasterId r:id="rId19"/>
  </p:handoutMasterIdLst>
  <p:sldIdLst>
    <p:sldId id="256" r:id="rId4"/>
    <p:sldId id="282" r:id="rId5"/>
    <p:sldId id="258" r:id="rId6"/>
    <p:sldId id="295" r:id="rId7"/>
    <p:sldId id="304" r:id="rId8"/>
    <p:sldId id="303" r:id="rId9"/>
    <p:sldId id="261" r:id="rId10"/>
    <p:sldId id="265" r:id="rId11"/>
    <p:sldId id="302" r:id="rId12"/>
    <p:sldId id="307" r:id="rId13"/>
    <p:sldId id="305" r:id="rId14"/>
    <p:sldId id="306" r:id="rId15"/>
    <p:sldId id="286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638" autoAdjust="0"/>
  </p:normalViewPr>
  <p:slideViewPr>
    <p:cSldViewPr>
      <p:cViewPr varScale="1">
        <p:scale>
          <a:sx n="97" d="100"/>
          <a:sy n="97" d="100"/>
        </p:scale>
        <p:origin x="10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5BC4D-3EF6-41DD-AB92-85F0280C73E5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57844-21C1-4CE8-825B-0307046970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42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5951-FBF8-489D-A4F8-634F0202623F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7A635-244C-4074-A7E0-DFCFDE6DC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8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7A635-244C-4074-A7E0-DFCFDE6DCE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4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3051"/>
            <a:ext cx="815340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5181600"/>
            <a:ext cx="4456113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 descr="Band_Raider_Tbon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953000"/>
            <a:ext cx="1643338" cy="16002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981200" y="6019800"/>
            <a:ext cx="6324600" cy="3810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LD BELL BLUE RAIDER BAND         </a:t>
            </a:r>
            <a:r>
              <a:rPr lang="en-US" dirty="0">
                <a:sym typeface="Wingdings"/>
              </a:rPr>
              <a:t></a:t>
            </a:r>
            <a:r>
              <a:rPr lang="en-US" dirty="0"/>
              <a:t>         ldbellband.org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4D95-E245-488B-ACAA-776B1A5A837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1BE1-9C1D-48AB-BFE4-DB04EDC7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4D95-E245-488B-ACAA-776B1A5A837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1BE1-9C1D-48AB-BFE4-DB04EDC7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61D4-8FDD-4102-B7B3-D35903D453D4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B9-40DE-44BE-8E44-C2A8AB322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61D4-8FDD-4102-B7B3-D35903D453D4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B9-40DE-44BE-8E44-C2A8AB322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61D4-8FDD-4102-B7B3-D35903D453D4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B9-40DE-44BE-8E44-C2A8AB322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61D4-8FDD-4102-B7B3-D35903D453D4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B9-40DE-44BE-8E44-C2A8AB322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61D4-8FDD-4102-B7B3-D35903D453D4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B9-40DE-44BE-8E44-C2A8AB322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61D4-8FDD-4102-B7B3-D35903D453D4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B9-40DE-44BE-8E44-C2A8AB322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61D4-8FDD-4102-B7B3-D35903D453D4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B9-40DE-44BE-8E44-C2A8AB322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61D4-8FDD-4102-B7B3-D35903D453D4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B9-40DE-44BE-8E44-C2A8AB322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4D95-E245-488B-ACAA-776B1A5A837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1BE1-9C1D-48AB-BFE4-DB04EDC7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61D4-8FDD-4102-B7B3-D35903D453D4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B9-40DE-44BE-8E44-C2A8AB322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61D4-8FDD-4102-B7B3-D35903D453D4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B9-40DE-44BE-8E44-C2A8AB322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61D4-8FDD-4102-B7B3-D35903D453D4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4EB9-40DE-44BE-8E44-C2A8AB322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66BC-0E70-4D89-BA16-DDD25ACA921A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1088-D491-48D0-BD86-417FC64B9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09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66BC-0E70-4D89-BA16-DDD25ACA921A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1088-D491-48D0-BD86-417FC64B9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77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66BC-0E70-4D89-BA16-DDD25ACA921A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1088-D491-48D0-BD86-417FC64B9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711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66BC-0E70-4D89-BA16-DDD25ACA921A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1088-D491-48D0-BD86-417FC64B9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51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66BC-0E70-4D89-BA16-DDD25ACA921A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1088-D491-48D0-BD86-417FC64B9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791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66BC-0E70-4D89-BA16-DDD25ACA921A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1088-D491-48D0-BD86-417FC64B9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188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66BC-0E70-4D89-BA16-DDD25ACA921A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1088-D491-48D0-BD86-417FC64B9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3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4D95-E245-488B-ACAA-776B1A5A837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1BE1-9C1D-48AB-BFE4-DB04EDC7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66BC-0E70-4D89-BA16-DDD25ACA921A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1088-D491-48D0-BD86-417FC64B9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735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66BC-0E70-4D89-BA16-DDD25ACA921A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1088-D491-48D0-BD86-417FC64B9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09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66BC-0E70-4D89-BA16-DDD25ACA921A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1088-D491-48D0-BD86-417FC64B9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64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466BC-0E70-4D89-BA16-DDD25ACA921A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1088-D491-48D0-BD86-417FC64B9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737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3051"/>
            <a:ext cx="8153400" cy="5518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5181600"/>
            <a:ext cx="4456113" cy="563563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 descr="Band_Raider_Tbon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953000"/>
            <a:ext cx="1643338" cy="16002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981200" y="6019800"/>
            <a:ext cx="6324600" cy="3810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LD BELL BLUE RAIDER BAND         </a:t>
            </a:r>
            <a:r>
              <a:rPr lang="en-US" dirty="0">
                <a:sym typeface="Wingdings"/>
              </a:rPr>
              <a:t></a:t>
            </a:r>
            <a:r>
              <a:rPr lang="en-US" dirty="0"/>
              <a:t>         ldbellband.org</a:t>
            </a:r>
          </a:p>
        </p:txBody>
      </p:sp>
    </p:spTree>
    <p:extLst>
      <p:ext uri="{BB962C8B-B14F-4D97-AF65-F5344CB8AC3E}">
        <p14:creationId xmlns:p14="http://schemas.microsoft.com/office/powerpoint/2010/main" val="217353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4D95-E245-488B-ACAA-776B1A5A837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1BE1-9C1D-48AB-BFE4-DB04EDC7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4D95-E245-488B-ACAA-776B1A5A837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1BE1-9C1D-48AB-BFE4-DB04EDC7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4D95-E245-488B-ACAA-776B1A5A837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1BE1-9C1D-48AB-BFE4-DB04EDC7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4D95-E245-488B-ACAA-776B1A5A837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1BE1-9C1D-48AB-BFE4-DB04EDC7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4D95-E245-488B-ACAA-776B1A5A837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1BE1-9C1D-48AB-BFE4-DB04EDC7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24D95-E245-488B-ACAA-776B1A5A837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1BE1-9C1D-48AB-BFE4-DB04EDC7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24D95-E245-488B-ACAA-776B1A5A837D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21BE1-9C1D-48AB-BFE4-DB04EDC7E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361D4-8FDD-4102-B7B3-D35903D453D4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F4EB9-40DE-44BE-8E44-C2A8AB322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466BC-0E70-4D89-BA16-DDD25ACA921A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21088-D491-48D0-BD86-417FC64B9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1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ickdell@att.net" TargetMode="External"/><Relationship Id="rId2" Type="http://schemas.openxmlformats.org/officeDocument/2006/relationships/hyperlink" Target="mailto:lorwan0610@gmail.com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ldbellbandvp@gmail.com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mailto:ldbellbandvp@gmail.co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hop.fancloth.com/76054/414886" TargetMode="Externa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uzannedell@hebisd.edu)to" TargetMode="External"/><Relationship Id="rId2" Type="http://schemas.openxmlformats.org/officeDocument/2006/relationships/hyperlink" Target="http://www.ldbellband.org/" TargetMode="External"/><Relationship Id="rId1" Type="http://schemas.openxmlformats.org/officeDocument/2006/relationships/slideLayout" Target="../slideLayouts/slideLayout34.xml"/><Relationship Id="rId4" Type="http://schemas.openxmlformats.org/officeDocument/2006/relationships/hyperlink" Target="mailto:ldbbandpres@att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LisaTheisen@hebisd.edu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tracey.boyle@att.net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rc.scherer@sbcglobal.net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imt3125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7620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LD Bell Band Boosters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/>
              <a:t>July 31,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HEB Drumline &amp; </a:t>
            </a:r>
          </a:p>
          <a:p>
            <a:pPr marL="0" indent="0" algn="ctr">
              <a:buNone/>
            </a:pPr>
            <a:r>
              <a:rPr lang="en-US" b="1" dirty="0"/>
              <a:t>Marching Contests</a:t>
            </a:r>
          </a:p>
          <a:p>
            <a:endParaRPr lang="en-US" sz="1800" dirty="0"/>
          </a:p>
          <a:p>
            <a:r>
              <a:rPr lang="en-US" sz="3000" dirty="0"/>
              <a:t>Drumline Contest 9/15/18</a:t>
            </a:r>
          </a:p>
          <a:p>
            <a:r>
              <a:rPr lang="en-US" sz="3000" dirty="0"/>
              <a:t>HEB Marching Contest 9/28/18</a:t>
            </a:r>
          </a:p>
          <a:p>
            <a:r>
              <a:rPr lang="en-US" sz="3000" dirty="0"/>
              <a:t>BOA DFW Regional 10/6/18</a:t>
            </a:r>
          </a:p>
          <a:p>
            <a:r>
              <a:rPr lang="en-US" sz="3000" dirty="0"/>
              <a:t>Volunteers Needed!  Information coming soon in CHARMS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038600" y="4495800"/>
            <a:ext cx="4456113" cy="1447800"/>
          </a:xfrm>
        </p:spPr>
        <p:txBody>
          <a:bodyPr/>
          <a:lstStyle/>
          <a:p>
            <a:r>
              <a:rPr lang="en-US" dirty="0"/>
              <a:t>Contact: Angela Reichert </a:t>
            </a:r>
            <a:r>
              <a:rPr lang="en-US" dirty="0">
                <a:hlinkClick r:id="rId2"/>
              </a:rPr>
              <a:t>lorwan0610@gmail.com</a:t>
            </a:r>
            <a:endParaRPr lang="en-US" dirty="0"/>
          </a:p>
          <a:p>
            <a:r>
              <a:rPr lang="en-US" dirty="0"/>
              <a:t>Nick Dell</a:t>
            </a:r>
          </a:p>
          <a:p>
            <a:r>
              <a:rPr lang="en-US" dirty="0">
                <a:hlinkClick r:id="rId3"/>
              </a:rPr>
              <a:t>nickdell@att.net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62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Annual Fund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Corporate / Business Sponsors</a:t>
            </a:r>
          </a:p>
          <a:p>
            <a:r>
              <a:rPr lang="en-US" dirty="0"/>
              <a:t>Ideas &amp; contacts needed</a:t>
            </a:r>
          </a:p>
          <a:p>
            <a:r>
              <a:rPr lang="en-US" dirty="0"/>
              <a:t>Tiered sponsorship levels</a:t>
            </a:r>
          </a:p>
          <a:p>
            <a:pPr lvl="1"/>
            <a:r>
              <a:rPr lang="en-US" dirty="0"/>
              <a:t>ldbellband.org  - Sponsors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Contact: Beck Martin  </a:t>
            </a:r>
            <a:r>
              <a:rPr lang="en-US" u="sng" dirty="0">
                <a:hlinkClick r:id="rId2"/>
              </a:rPr>
              <a:t>ldbellbandvp@gmail.com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05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Fan Cloth Catalog 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8242F-453F-40F7-96C3-9B3363C11D2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936" y="1066800"/>
            <a:ext cx="3476936" cy="4522754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23FAC6AF-1A1E-4717-8A0C-5BDC87B6B297}"/>
              </a:ext>
            </a:extLst>
          </p:cNvPr>
          <p:cNvSpPr txBox="1">
            <a:spLocks/>
          </p:cNvSpPr>
          <p:nvPr/>
        </p:nvSpPr>
        <p:spPr>
          <a:xfrm>
            <a:off x="139627" y="6097510"/>
            <a:ext cx="4456113" cy="563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Contact: Beck Martin 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ldbellbandvp@gmail.com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870D9C-9EFA-4A08-96C7-34922B2386E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702" y="1600200"/>
            <a:ext cx="3277056" cy="42770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53BBD03-7C97-49C5-88C2-0F6BC377AC3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9502" y="1981200"/>
            <a:ext cx="3476936" cy="458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765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684337"/>
          </a:xfrm>
        </p:spPr>
        <p:txBody>
          <a:bodyPr>
            <a:normAutofit/>
          </a:bodyPr>
          <a:lstStyle/>
          <a:p>
            <a:r>
              <a:rPr lang="en-US" b="1" dirty="0"/>
              <a:t>Fan Cloth Fall Catalog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20000" cy="42672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>
                <a:solidFill>
                  <a:schemeClr val="tx1"/>
                </a:solidFill>
              </a:rPr>
              <a:t>All orders are on-line: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1. Direct link: </a:t>
            </a:r>
            <a:r>
              <a:rPr lang="en-US" sz="2400" u="sng" dirty="0">
                <a:hlinkClick r:id="rId2"/>
              </a:rPr>
              <a:t>https://shop.fancloth.com/76054/414886</a:t>
            </a:r>
            <a:endParaRPr lang="en-US" sz="2400" u="sng" dirty="0"/>
          </a:p>
          <a:p>
            <a:pPr algn="l"/>
            <a:r>
              <a:rPr lang="en-US" sz="3000" dirty="0">
                <a:solidFill>
                  <a:schemeClr val="tx1"/>
                </a:solidFill>
              </a:rPr>
              <a:t>2. Order on-line using a credit card: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portal link via ldbellband.org: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Click on INFO and follow the link</a:t>
            </a:r>
          </a:p>
          <a:p>
            <a:pPr algn="l"/>
            <a:r>
              <a:rPr lang="en-US" sz="3000" dirty="0">
                <a:solidFill>
                  <a:schemeClr val="tx1"/>
                </a:solidFill>
              </a:rPr>
              <a:t>3. </a:t>
            </a:r>
            <a:r>
              <a:rPr lang="en-US" sz="3000" b="1" dirty="0">
                <a:solidFill>
                  <a:schemeClr val="tx1"/>
                </a:solidFill>
              </a:rPr>
              <a:t>Catalog opening for ordering through 8/31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370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381000"/>
            <a:ext cx="7924800" cy="46482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5100" b="1" dirty="0"/>
              <a:t>COMMUNICATION IS IMPORTANT</a:t>
            </a:r>
          </a:p>
          <a:p>
            <a:pPr marL="0" indent="0">
              <a:buNone/>
            </a:pPr>
            <a:r>
              <a:rPr lang="en-US" sz="4800" b="1" dirty="0"/>
              <a:t>  </a:t>
            </a:r>
            <a:endParaRPr lang="en-US" sz="4400" dirty="0"/>
          </a:p>
          <a:p>
            <a:pPr lvl="0"/>
            <a:r>
              <a:rPr lang="en-US" b="1" u="sng" dirty="0">
                <a:hlinkClick r:id="rId2"/>
              </a:rPr>
              <a:t>http://www.ldbellband.org</a:t>
            </a:r>
            <a:r>
              <a:rPr lang="en-US" dirty="0"/>
              <a:t> (calendar, contact info and links to most everything)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b="1" dirty="0"/>
              <a:t>“Band News</a:t>
            </a:r>
            <a:r>
              <a:rPr lang="en-US" dirty="0"/>
              <a:t>” emails are sent regularly. If you have not been receiving Band News, email Mrs. Dell (</a:t>
            </a:r>
            <a:r>
              <a:rPr lang="en-US" dirty="0">
                <a:hlinkClick r:id="rId3"/>
              </a:rPr>
              <a:t>suzannedell@hebisd.edu)to</a:t>
            </a:r>
            <a:r>
              <a:rPr lang="en-US" dirty="0"/>
              <a:t> be added to the list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b="1" dirty="0"/>
              <a:t>Text Messages</a:t>
            </a:r>
            <a:r>
              <a:rPr lang="en-US" dirty="0"/>
              <a:t>: Text “@</a:t>
            </a:r>
            <a:r>
              <a:rPr lang="en-US" dirty="0" err="1"/>
              <a:t>ldbellband</a:t>
            </a:r>
            <a:r>
              <a:rPr lang="en-US" dirty="0"/>
              <a:t>” to 8-1010.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dirty="0"/>
              <a:t>Steve Campbell </a:t>
            </a:r>
            <a:r>
              <a:rPr lang="en-US" u="sng" dirty="0">
                <a:hlinkClick r:id="rId4"/>
              </a:rPr>
              <a:t>ldbbandpres@att.net</a:t>
            </a:r>
            <a:endParaRPr lang="en-US" u="sng" dirty="0"/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381000"/>
            <a:ext cx="8077200" cy="5105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FEE PAYMENT INFORMATION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Timely payment of fees is very important to the success of the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Make checks payable to L.D. Bell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To pay by PayPal, please visit our website: ldbellband.org </a:t>
            </a:r>
          </a:p>
          <a:p>
            <a:pPr lvl="2"/>
            <a:r>
              <a:rPr lang="en-US" sz="2000" dirty="0"/>
              <a:t>Click on Members/ Parents at top Menu </a:t>
            </a:r>
          </a:p>
          <a:p>
            <a:pPr lvl="2"/>
            <a:r>
              <a:rPr lang="en-US" sz="2000" dirty="0"/>
              <a:t>Payments can also be sent by mail to: LD Bell Band, PO Box </a:t>
            </a:r>
            <a:r>
              <a:rPr lang="en-US" sz="2200" dirty="0"/>
              <a:t>255, Bedford, 76095</a:t>
            </a:r>
            <a:r>
              <a:rPr lang="en-US" sz="24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If you need to modify or make other arrangements to fit your family’s needs, please contact the Treasurer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Communication and follow-through is key!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E87AAC82-976B-4922-BC97-06A3C7670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14800" y="5151437"/>
            <a:ext cx="4456113" cy="563563"/>
          </a:xfrm>
        </p:spPr>
        <p:txBody>
          <a:bodyPr/>
          <a:lstStyle/>
          <a:p>
            <a:r>
              <a:rPr lang="en-US" dirty="0"/>
              <a:t>Contact: Ishak </a:t>
            </a:r>
            <a:r>
              <a:rPr lang="en-US" dirty="0" err="1"/>
              <a:t>Sorial</a:t>
            </a:r>
            <a:r>
              <a:rPr lang="en-US" dirty="0"/>
              <a:t> </a:t>
            </a:r>
            <a:r>
              <a:rPr lang="en-US" u="sng" dirty="0" err="1">
                <a:solidFill>
                  <a:srgbClr val="0070C0"/>
                </a:solidFill>
              </a:rPr>
              <a:t>sorial.ldbellband@gmail.com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8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273051"/>
            <a:ext cx="8001000" cy="5518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UNIFORMS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Each family cares for their student’s uniform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Cleaning instructions on uniform labels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IMPORTANT:</a:t>
            </a:r>
          </a:p>
          <a:p>
            <a:pPr lvl="2"/>
            <a:r>
              <a:rPr lang="en-US" sz="2800" dirty="0"/>
              <a:t>Please wash uniforms after each wearing!</a:t>
            </a:r>
          </a:p>
          <a:p>
            <a:pPr lvl="2"/>
            <a:r>
              <a:rPr lang="en-US" sz="2800" dirty="0"/>
              <a:t>Uniforms should always be on hangers in a garment bag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Any further questions please email Vickie Wild at whazel806@yahoo.com.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2798C72D-64BA-48D8-AFE2-E6F858593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14800" y="5181600"/>
            <a:ext cx="4456113" cy="563563"/>
          </a:xfrm>
        </p:spPr>
        <p:txBody>
          <a:bodyPr/>
          <a:lstStyle/>
          <a:p>
            <a:r>
              <a:rPr lang="en-US" dirty="0"/>
              <a:t>Contact: Vickie Wild </a:t>
            </a:r>
            <a:r>
              <a:rPr lang="en-US" u="sng" dirty="0">
                <a:solidFill>
                  <a:srgbClr val="0070C0"/>
                </a:solidFill>
              </a:rPr>
              <a:t>whazel806@yahoo.com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VIPS/Volunteer/Open Positions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3000" dirty="0"/>
              <a:t>Everyone who volunteers in the HEB ISD must complete a background check.</a:t>
            </a:r>
          </a:p>
          <a:p>
            <a:r>
              <a:rPr lang="en-US" sz="3000" dirty="0"/>
              <a:t>Go to hebisd.edu to fill out the application to volunteer. </a:t>
            </a:r>
          </a:p>
          <a:p>
            <a:r>
              <a:rPr lang="en-US" sz="3000" dirty="0"/>
              <a:t>Keep track of your VIPS hours and log them.</a:t>
            </a:r>
          </a:p>
          <a:p>
            <a:r>
              <a:rPr lang="en-US" sz="3000" dirty="0"/>
              <a:t>Every $5 donated = 1 hour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Contact: Lisa Theisen </a:t>
            </a:r>
            <a:r>
              <a:rPr lang="en-US" dirty="0">
                <a:hlinkClick r:id="rId2"/>
              </a:rPr>
              <a:t>LisaTheisen@hebisd.edu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484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2BCF9CF-D06D-4DFB-B383-A0141619E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228600"/>
            <a:ext cx="7760110" cy="481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06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BUBB FUNDRAISING 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Saturday, August 25</a:t>
            </a:r>
          </a:p>
          <a:p>
            <a:r>
              <a:rPr lang="en-US" dirty="0"/>
              <a:t>9:00 am- 1:00 pm @ Pennington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BUBB Fundraising takes electronics, sports equipment, household items, etc. in any condition. Go to bubbfundraiser.com for complete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Laptops, gaming systems, and DVD players pay the most</a:t>
            </a:r>
          </a:p>
          <a:p>
            <a:pPr marL="457200" lvl="1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Contact: Amy &amp; Steve Campbell </a:t>
            </a:r>
            <a:r>
              <a:rPr lang="en-US" u="sng" dirty="0">
                <a:solidFill>
                  <a:srgbClr val="0070C0"/>
                </a:solidFill>
              </a:rPr>
              <a:t>ldbbandpres@att.net</a:t>
            </a:r>
          </a:p>
        </p:txBody>
      </p:sp>
    </p:spTree>
    <p:extLst>
      <p:ext uri="{BB962C8B-B14F-4D97-AF65-F5344CB8AC3E}">
        <p14:creationId xmlns:p14="http://schemas.microsoft.com/office/powerpoint/2010/main" val="70190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685799"/>
            <a:ext cx="8153400" cy="5105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CHAPERONES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Chaperones are needed to ride the buses and assist the students and directors for football games and competitions.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Must have a current background check on file through VIPS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Contact: Tracey Boyle </a:t>
            </a:r>
            <a:r>
              <a:rPr lang="en-US" u="sng" dirty="0">
                <a:hlinkClick r:id="rId2"/>
              </a:rPr>
              <a:t>tracey.boyle@att.net</a:t>
            </a:r>
            <a:endParaRPr lang="en-US" u="sng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TRUCK DRIVERS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/>
              <a:t>Truck drivers transport equipment to rehearsals, football games, and competitions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b="1" dirty="0"/>
              <a:t>Must have: </a:t>
            </a:r>
          </a:p>
          <a:p>
            <a:pPr lvl="2"/>
            <a:r>
              <a:rPr lang="en-US" sz="2100" dirty="0"/>
              <a:t>Have a valid class C license</a:t>
            </a:r>
          </a:p>
          <a:p>
            <a:pPr lvl="2"/>
            <a:r>
              <a:rPr lang="en-US" sz="2100" dirty="0"/>
              <a:t>Be at least 21 years old</a:t>
            </a:r>
          </a:p>
          <a:p>
            <a:pPr lvl="2"/>
            <a:r>
              <a:rPr lang="en-US" sz="2100" dirty="0"/>
              <a:t>Have a clean driving record</a:t>
            </a:r>
          </a:p>
          <a:p>
            <a:pPr lvl="2"/>
            <a:r>
              <a:rPr lang="en-US" sz="2100" dirty="0"/>
              <a:t>Have a current HEB ISD driver background check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7D7A642E-CC4E-46B5-833A-D5DD16B3E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14800" y="5181600"/>
            <a:ext cx="4456113" cy="563563"/>
          </a:xfrm>
        </p:spPr>
        <p:txBody>
          <a:bodyPr/>
          <a:lstStyle/>
          <a:p>
            <a:r>
              <a:rPr lang="en-US" dirty="0"/>
              <a:t>Contact: Marc Scherer </a:t>
            </a:r>
            <a:r>
              <a:rPr lang="en-US" u="sng" dirty="0">
                <a:hlinkClick r:id="rId2"/>
              </a:rPr>
              <a:t>marc.scherer@sbcglobal.net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March-a-thon</a:t>
            </a:r>
          </a:p>
          <a:p>
            <a:pPr marL="0" indent="0" algn="ctr">
              <a:buNone/>
            </a:pPr>
            <a:r>
              <a:rPr lang="en-US" b="1" dirty="0"/>
              <a:t>9/1/2018</a:t>
            </a:r>
            <a:endParaRPr lang="en-US" dirty="0"/>
          </a:p>
          <a:p>
            <a:r>
              <a:rPr lang="en-US" sz="3000" dirty="0"/>
              <a:t>Saturday 9/1 @ 8 AM</a:t>
            </a:r>
          </a:p>
          <a:p>
            <a:r>
              <a:rPr lang="en-US" sz="3000" dirty="0"/>
              <a:t>Individual Fund-Raiser for Students. Students collect pledges and donations. 100% of this money goes to their individual account.</a:t>
            </a:r>
          </a:p>
          <a:p>
            <a:r>
              <a:rPr lang="en-US" sz="3000" dirty="0"/>
              <a:t>Info coming home next week.</a:t>
            </a:r>
          </a:p>
          <a:p>
            <a:r>
              <a:rPr lang="en-US" sz="3000" dirty="0"/>
              <a:t>Proposed route is through Bedford</a:t>
            </a:r>
          </a:p>
          <a:p>
            <a:r>
              <a:rPr lang="en-US" sz="3000" dirty="0"/>
              <a:t>Look for needs coming soon in CHARMS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Contact: Kim Thomason </a:t>
            </a:r>
            <a:r>
              <a:rPr lang="en-US" dirty="0">
                <a:hlinkClick r:id="rId2"/>
              </a:rPr>
              <a:t>kimt3125@gmail.com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4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EE1CD3D-4A18-4D6A-AA00-9A910ECF5007}">
  <we:reference id="wa104038830" version="1.0.0.3" store="en-US" storeType="OMEX"/>
  <we:alternateReferences>
    <we:reference id="wa104038830" version="1.0.0.3" store="wa104038830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545</Words>
  <Application>Microsoft Office PowerPoint</Application>
  <PresentationFormat>On-screen Show (4:3)</PresentationFormat>
  <Paragraphs>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Custom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Fan Cloth Catalog  </vt:lpstr>
      <vt:lpstr>Fan Cloth Fall Catalog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</dc:creator>
  <cp:lastModifiedBy>steve campbell</cp:lastModifiedBy>
  <cp:revision>157</cp:revision>
  <dcterms:created xsi:type="dcterms:W3CDTF">2018-07-29T18:38:44Z</dcterms:created>
  <dcterms:modified xsi:type="dcterms:W3CDTF">2018-07-31T12:57:50Z</dcterms:modified>
</cp:coreProperties>
</file>